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80" r:id="rId20"/>
    <p:sldId id="277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2975" y="406400"/>
            <a:ext cx="9144000" cy="3022600"/>
          </a:xfrm>
        </p:spPr>
        <p:txBody>
          <a:bodyPr>
            <a:normAutofit fontScale="90000"/>
          </a:bodyPr>
          <a:lstStyle/>
          <a:p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PODCAST PLUS-ANDROID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873038"/>
            <a:ext cx="9144000" cy="2578562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               </a:t>
            </a:r>
          </a:p>
          <a:p>
            <a:r>
              <a:rPr lang="en-US" dirty="0"/>
              <a:t>Team Members:</a:t>
            </a:r>
          </a:p>
          <a:p>
            <a:r>
              <a:rPr lang="en-US" dirty="0"/>
              <a:t>THARSAN S-711222104056</a:t>
            </a:r>
          </a:p>
          <a:p>
            <a:r>
              <a:rPr lang="en-US" dirty="0"/>
              <a:t>SUHAAS V-71122210052</a:t>
            </a:r>
          </a:p>
          <a:p>
            <a:r>
              <a:rPr lang="en-US" dirty="0"/>
              <a:t>SOMESWARAN T-711222104047</a:t>
            </a:r>
          </a:p>
          <a:p>
            <a:r>
              <a:rPr lang="en-US" dirty="0"/>
              <a:t>MOHAMMED FAZIL M-711222104302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16A2B3-DC3A-40B8-B9BA-56A7E6A01558}"/>
              </a:ext>
            </a:extLst>
          </p:cNvPr>
          <p:cNvSpPr txBox="1"/>
          <p:nvPr/>
        </p:nvSpPr>
        <p:spPr>
          <a:xfrm>
            <a:off x="1063011" y="335845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F036D-DBC3-11DD-47E7-E86358F7B757}"/>
              </a:ext>
            </a:extLst>
          </p:cNvPr>
          <p:cNvSpPr txBox="1"/>
          <p:nvPr/>
        </p:nvSpPr>
        <p:spPr>
          <a:xfrm>
            <a:off x="849086" y="587829"/>
            <a:ext cx="830424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&lt;vector </a:t>
            </a:r>
            <a:r>
              <a:rPr lang="en-IN" dirty="0" err="1"/>
              <a:t>xmlns:android</a:t>
            </a:r>
            <a:r>
              <a:rPr lang="en-IN" dirty="0"/>
              <a:t>="http://schemas.android.com/</a:t>
            </a:r>
            <a:r>
              <a:rPr lang="en-IN" dirty="0" err="1"/>
              <a:t>apk</a:t>
            </a:r>
            <a:r>
              <a:rPr lang="en-IN" dirty="0"/>
              <a:t>/res/android"</a:t>
            </a:r>
          </a:p>
          <a:p>
            <a:r>
              <a:rPr lang="en-IN" dirty="0"/>
              <a:t>    </a:t>
            </a:r>
            <a:r>
              <a:rPr lang="en-IN" dirty="0" err="1"/>
              <a:t>xmlns:aapt</a:t>
            </a:r>
            <a:r>
              <a:rPr lang="en-IN" dirty="0"/>
              <a:t>="http://schemas.android.com/</a:t>
            </a:r>
            <a:r>
              <a:rPr lang="en-IN" dirty="0" err="1"/>
              <a:t>aapt</a:t>
            </a:r>
            <a:r>
              <a:rPr lang="en-IN" dirty="0"/>
              <a:t>"</a:t>
            </a:r>
          </a:p>
          <a:p>
            <a:r>
              <a:rPr lang="en-IN" dirty="0"/>
              <a:t>    </a:t>
            </a:r>
            <a:r>
              <a:rPr lang="en-IN" dirty="0" err="1"/>
              <a:t>android:width</a:t>
            </a:r>
            <a:r>
              <a:rPr lang="en-IN" dirty="0"/>
              <a:t>="108dp"</a:t>
            </a:r>
          </a:p>
          <a:p>
            <a:r>
              <a:rPr lang="en-IN" dirty="0"/>
              <a:t>    </a:t>
            </a:r>
            <a:r>
              <a:rPr lang="en-IN" dirty="0" err="1"/>
              <a:t>android:height</a:t>
            </a:r>
            <a:r>
              <a:rPr lang="en-IN" dirty="0"/>
              <a:t>="108dp"</a:t>
            </a:r>
          </a:p>
          <a:p>
            <a:r>
              <a:rPr lang="en-IN" dirty="0"/>
              <a:t>    </a:t>
            </a:r>
            <a:r>
              <a:rPr lang="en-IN" dirty="0" err="1"/>
              <a:t>android:viewportWidth</a:t>
            </a:r>
            <a:r>
              <a:rPr lang="en-IN" dirty="0"/>
              <a:t>="108"</a:t>
            </a:r>
          </a:p>
          <a:p>
            <a:r>
              <a:rPr lang="en-IN" dirty="0"/>
              <a:t>    </a:t>
            </a:r>
            <a:r>
              <a:rPr lang="en-IN" dirty="0" err="1"/>
              <a:t>android:viewportHeight</a:t>
            </a:r>
            <a:r>
              <a:rPr lang="en-IN" dirty="0"/>
              <a:t>="108"&gt;</a:t>
            </a:r>
          </a:p>
          <a:p>
            <a:r>
              <a:rPr lang="en-IN" dirty="0"/>
              <a:t>    &lt;path </a:t>
            </a:r>
            <a:r>
              <a:rPr lang="en-IN" dirty="0" err="1"/>
              <a:t>android:pathData</a:t>
            </a:r>
            <a:r>
              <a:rPr lang="en-IN" dirty="0"/>
              <a:t>="M31,63.928c0,0 6.4,-11 12.1,-13.1c7.2,-2.6 26,-1.4 26,-1.4l38.1,38.1L107,108.928l-32,-1L31,63.928z"&gt;</a:t>
            </a:r>
          </a:p>
          <a:p>
            <a:r>
              <a:rPr lang="en-IN" dirty="0"/>
              <a:t>        &lt;</a:t>
            </a:r>
            <a:r>
              <a:rPr lang="en-IN" dirty="0" err="1"/>
              <a:t>aapt:attr</a:t>
            </a:r>
            <a:r>
              <a:rPr lang="en-IN" dirty="0"/>
              <a:t> name="</a:t>
            </a:r>
            <a:r>
              <a:rPr lang="en-IN" dirty="0" err="1"/>
              <a:t>android:fillColor</a:t>
            </a:r>
            <a:r>
              <a:rPr lang="en-IN" dirty="0"/>
              <a:t>"&gt;</a:t>
            </a:r>
          </a:p>
          <a:p>
            <a:r>
              <a:rPr lang="en-IN" dirty="0"/>
              <a:t>            &lt;gradient</a:t>
            </a:r>
          </a:p>
          <a:p>
            <a:r>
              <a:rPr lang="en-IN" dirty="0"/>
              <a:t>                </a:t>
            </a:r>
            <a:r>
              <a:rPr lang="en-IN" dirty="0" err="1"/>
              <a:t>android:endX</a:t>
            </a:r>
            <a:r>
              <a:rPr lang="en-IN" dirty="0"/>
              <a:t>="85.84757"</a:t>
            </a:r>
          </a:p>
          <a:p>
            <a:r>
              <a:rPr lang="en-IN" dirty="0"/>
              <a:t>                </a:t>
            </a:r>
            <a:r>
              <a:rPr lang="en-IN" dirty="0" err="1"/>
              <a:t>android:endY</a:t>
            </a:r>
            <a:r>
              <a:rPr lang="en-IN" dirty="0"/>
              <a:t>="92.4963"</a:t>
            </a:r>
          </a:p>
          <a:p>
            <a:r>
              <a:rPr lang="en-IN" dirty="0"/>
              <a:t>                </a:t>
            </a:r>
            <a:r>
              <a:rPr lang="en-IN" dirty="0" err="1"/>
              <a:t>android:startX</a:t>
            </a:r>
            <a:r>
              <a:rPr lang="en-IN" dirty="0"/>
              <a:t>="42.9492"</a:t>
            </a:r>
          </a:p>
          <a:p>
            <a:r>
              <a:rPr lang="en-IN" dirty="0"/>
              <a:t>                </a:t>
            </a:r>
            <a:r>
              <a:rPr lang="en-IN" dirty="0" err="1"/>
              <a:t>android:startY</a:t>
            </a:r>
            <a:r>
              <a:rPr lang="en-IN" dirty="0"/>
              <a:t>="49.59793"</a:t>
            </a:r>
          </a:p>
          <a:p>
            <a:r>
              <a:rPr lang="en-IN" dirty="0"/>
              <a:t>                </a:t>
            </a:r>
            <a:r>
              <a:rPr lang="en-IN" dirty="0" err="1"/>
              <a:t>android:type</a:t>
            </a:r>
            <a:r>
              <a:rPr lang="en-IN" dirty="0"/>
              <a:t>="linear"&gt;</a:t>
            </a:r>
          </a:p>
        </p:txBody>
      </p:sp>
    </p:spTree>
    <p:extLst>
      <p:ext uri="{BB962C8B-B14F-4D97-AF65-F5344CB8AC3E}">
        <p14:creationId xmlns:p14="http://schemas.microsoft.com/office/powerpoint/2010/main" val="26447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DF8DEE-E144-75AB-840C-D94D17E37DBB}"/>
              </a:ext>
            </a:extLst>
          </p:cNvPr>
          <p:cNvSpPr txBox="1"/>
          <p:nvPr/>
        </p:nvSpPr>
        <p:spPr>
          <a:xfrm>
            <a:off x="942392" y="190648"/>
            <a:ext cx="717524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&lt;item</a:t>
            </a:r>
          </a:p>
          <a:p>
            <a:r>
              <a:rPr lang="en-IN" dirty="0"/>
              <a:t>                    </a:t>
            </a:r>
            <a:r>
              <a:rPr lang="en-IN" dirty="0" err="1"/>
              <a:t>android:color</a:t>
            </a:r>
            <a:r>
              <a:rPr lang="en-IN" dirty="0"/>
              <a:t>="#44000000"</a:t>
            </a:r>
          </a:p>
          <a:p>
            <a:r>
              <a:rPr lang="en-IN" dirty="0"/>
              <a:t>                    </a:t>
            </a:r>
            <a:r>
              <a:rPr lang="en-IN" dirty="0" err="1"/>
              <a:t>android:offset</a:t>
            </a:r>
            <a:r>
              <a:rPr lang="en-IN" dirty="0"/>
              <a:t>="0.0" /&gt;</a:t>
            </a:r>
          </a:p>
          <a:p>
            <a:r>
              <a:rPr lang="en-IN" dirty="0"/>
              <a:t>                &lt;item</a:t>
            </a:r>
          </a:p>
          <a:p>
            <a:r>
              <a:rPr lang="en-IN" dirty="0"/>
              <a:t>                    </a:t>
            </a:r>
            <a:r>
              <a:rPr lang="en-IN" dirty="0" err="1"/>
              <a:t>android:color</a:t>
            </a:r>
            <a:r>
              <a:rPr lang="en-IN" dirty="0"/>
              <a:t>="#00000000"</a:t>
            </a:r>
          </a:p>
          <a:p>
            <a:r>
              <a:rPr lang="en-IN" dirty="0"/>
              <a:t>                    </a:t>
            </a:r>
            <a:r>
              <a:rPr lang="en-IN" dirty="0" err="1"/>
              <a:t>android:offset</a:t>
            </a:r>
            <a:r>
              <a:rPr lang="en-IN" dirty="0"/>
              <a:t>="1.0" /&gt;</a:t>
            </a:r>
          </a:p>
          <a:p>
            <a:r>
              <a:rPr lang="en-IN" dirty="0"/>
              <a:t>            &lt;/gradient&gt;</a:t>
            </a:r>
          </a:p>
          <a:p>
            <a:r>
              <a:rPr lang="en-IN" dirty="0"/>
              <a:t>        &lt;/</a:t>
            </a:r>
            <a:r>
              <a:rPr lang="en-IN" dirty="0" err="1"/>
              <a:t>aapt:attr</a:t>
            </a:r>
            <a:r>
              <a:rPr lang="en-IN" dirty="0"/>
              <a:t>&gt;</a:t>
            </a:r>
          </a:p>
          <a:p>
            <a:r>
              <a:rPr lang="en-IN" dirty="0"/>
              <a:t>    &lt;/path&gt;</a:t>
            </a:r>
          </a:p>
          <a:p>
            <a:r>
              <a:rPr lang="en-IN" dirty="0"/>
              <a:t>    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="#FFFFFF"</a:t>
            </a:r>
          </a:p>
          <a:p>
            <a:r>
              <a:rPr lang="en-IN" dirty="0"/>
              <a:t>        </a:t>
            </a:r>
            <a:r>
              <a:rPr lang="en-IN" dirty="0" err="1"/>
              <a:t>android:fillType</a:t>
            </a:r>
            <a:r>
              <a:rPr lang="en-IN" dirty="0"/>
              <a:t>="</a:t>
            </a:r>
            <a:r>
              <a:rPr lang="en-IN" dirty="0" err="1"/>
              <a:t>nonZero</a:t>
            </a:r>
            <a:r>
              <a:rPr lang="en-IN" dirty="0"/>
              <a:t>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="M65.3,45.828l3.8,-6.6c0.2,-0.4 0.1,-0.9 -0.3,-1.1c-0.4,-0.2 -0.9,-0.1 -1.1,0.3l-3.9,6.7c-6.3,-2.8 -13.4,-2.8 -19.7,0l-3.9,-6.7c-0.2,-0.4 -0.7,-0.5 -1.1,-0.3C38.8,38.328 38.7,38.828 0.4c0.7,0.3 1.2,1 1.2,1.8C45.3,56.528 44.5,57.328 43.4,57.328L43.4,57.328zM64.6,57.328c-0.8,0 -1.5,-0.5 -1.8,-1.2s-0.1,-1.5 0.4,-2.1c0.5,-0.5 1.4,-0.7 2.1,-0.4c0.7,0.3 1.2,1 1.2,1.8C66.5,56.528 65.6,57.328 64.6,57.328L64.6,57.328z"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="1"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="#00000000" /&gt;</a:t>
            </a:r>
          </a:p>
          <a:p>
            <a:r>
              <a:rPr lang="en-IN" dirty="0"/>
              <a:t>&lt;/vector&gt;</a:t>
            </a:r>
          </a:p>
        </p:txBody>
      </p:sp>
    </p:spTree>
    <p:extLst>
      <p:ext uri="{BB962C8B-B14F-4D97-AF65-F5344CB8AC3E}">
        <p14:creationId xmlns:p14="http://schemas.microsoft.com/office/powerpoint/2010/main" val="17682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853705-5479-4488-9FFE-2470EAF0D7BD}"/>
              </a:ext>
            </a:extLst>
          </p:cNvPr>
          <p:cNvSpPr txBox="1"/>
          <p:nvPr/>
        </p:nvSpPr>
        <p:spPr>
          <a:xfrm>
            <a:off x="0" y="0"/>
            <a:ext cx="9144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app:layout_constraintTop_toTopOf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app:elevationOverlay</a:t>
            </a:r>
            <a:r>
              <a:rPr lang="en-US" dirty="0"/>
              <a:t>="@{@dimen/card_elevation}"/&gt;</a:t>
            </a:r>
          </a:p>
          <a:p>
            <a:endParaRPr lang="en-US" dirty="0"/>
          </a:p>
          <a:p>
            <a:r>
              <a:rPr lang="en-US" dirty="0"/>
              <a:t>    &lt;Space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="@+id/space"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="@id/</a:t>
            </a:r>
            <a:r>
              <a:rPr lang="en-US" dirty="0" err="1"/>
              <a:t>course_image</a:t>
            </a:r>
            <a:r>
              <a:rPr lang="en-US" dirty="0"/>
              <a:t>"/&gt;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ImageView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course_image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app:layout_constraintStart_toEndOf</a:t>
            </a:r>
            <a:r>
              <a:rPr lang="en-US" dirty="0"/>
              <a:t>="@id/space"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app:layout_constraintDimensionRatio</a:t>
            </a:r>
            <a:r>
              <a:rPr lang="en-US" dirty="0"/>
              <a:t>="1:1"</a:t>
            </a:r>
          </a:p>
          <a:p>
            <a:r>
              <a:rPr lang="en-US" dirty="0"/>
              <a:t>        </a:t>
            </a:r>
            <a:r>
              <a:rPr lang="en-US" dirty="0" err="1"/>
              <a:t>app:srcCompat</a:t>
            </a:r>
            <a:r>
              <a:rPr lang="en-US" dirty="0"/>
              <a:t>="@drawable/</a:t>
            </a:r>
            <a:r>
              <a:rPr lang="en-US" dirty="0" err="1"/>
              <a:t>stroked_course_image_placeholder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09110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8DBD8F-BCAA-4977-89F1-7500EB031790}"/>
              </a:ext>
            </a:extLst>
          </p:cNvPr>
          <p:cNvSpPr txBox="1"/>
          <p:nvPr/>
        </p:nvSpPr>
        <p:spPr>
          <a:xfrm>
            <a:off x="0" y="0"/>
            <a:ext cx="9144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&lt;path</a:t>
            </a:r>
          </a:p>
          <a:p>
            <a:r>
              <a:rPr lang="en-US" dirty="0"/>
              <a:t>        </a:t>
            </a:r>
            <a:r>
              <a:rPr lang="en-US" dirty="0" err="1"/>
              <a:t>android:fillColor</a:t>
            </a:r>
            <a:r>
              <a:rPr lang="en-US" dirty="0"/>
              <a:t>="#00000000"</a:t>
            </a:r>
          </a:p>
          <a:p>
            <a:r>
              <a:rPr lang="en-US" dirty="0"/>
              <a:t>        </a:t>
            </a:r>
            <a:r>
              <a:rPr lang="en-US" dirty="0" err="1"/>
              <a:t>android:pathData</a:t>
            </a:r>
            <a:r>
              <a:rPr lang="en-US" dirty="0"/>
              <a:t>="M29,0L29,108"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android:strokeWidth</a:t>
            </a:r>
            <a:r>
              <a:rPr lang="en-US" dirty="0"/>
              <a:t>="0.8"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android:strokeColor</a:t>
            </a:r>
            <a:r>
              <a:rPr lang="en-US" dirty="0"/>
              <a:t>="#33FFFFFF" /&gt;</a:t>
            </a:r>
          </a:p>
          <a:p>
            <a:r>
              <a:rPr lang="en-US" dirty="0"/>
              <a:t>    &lt;path</a:t>
            </a:r>
          </a:p>
          <a:p>
            <a:r>
              <a:rPr lang="en-US" dirty="0"/>
              <a:t>        </a:t>
            </a:r>
            <a:r>
              <a:rPr lang="en-US" dirty="0" err="1"/>
              <a:t>android:fillColor</a:t>
            </a:r>
            <a:r>
              <a:rPr lang="en-US" dirty="0"/>
              <a:t>="#00000000"</a:t>
            </a:r>
          </a:p>
          <a:p>
            <a:r>
              <a:rPr lang="en-US" dirty="0"/>
              <a:t>        </a:t>
            </a:r>
            <a:r>
              <a:rPr lang="en-US" dirty="0" err="1"/>
              <a:t>android:pathData</a:t>
            </a:r>
            <a:r>
              <a:rPr lang="en-US" dirty="0"/>
              <a:t>="M39,0L39,108"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android:strokeWidth</a:t>
            </a:r>
            <a:r>
              <a:rPr lang="en-US" dirty="0"/>
              <a:t>="0.8"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android:strokeColor</a:t>
            </a:r>
            <a:r>
              <a:rPr lang="en-US" dirty="0"/>
              <a:t>="#33FFFFFF" /&gt;</a:t>
            </a:r>
          </a:p>
          <a:p>
            <a:r>
              <a:rPr lang="en-US" dirty="0"/>
              <a:t>    &lt;path</a:t>
            </a:r>
          </a:p>
          <a:p>
            <a:r>
              <a:rPr lang="en-US" dirty="0"/>
              <a:t>        </a:t>
            </a:r>
            <a:r>
              <a:rPr lang="en-US" dirty="0" err="1"/>
              <a:t>android:fillColor</a:t>
            </a:r>
            <a:r>
              <a:rPr lang="en-US" dirty="0"/>
              <a:t>="#00000000"</a:t>
            </a:r>
          </a:p>
          <a:p>
            <a:r>
              <a:rPr lang="en-US" dirty="0"/>
              <a:t>        </a:t>
            </a:r>
            <a:r>
              <a:rPr lang="en-US" dirty="0" err="1"/>
              <a:t>android:pathData</a:t>
            </a:r>
            <a:r>
              <a:rPr lang="en-US" dirty="0"/>
              <a:t>="M49,0L49,108"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android:strokeWidth</a:t>
            </a:r>
            <a:r>
              <a:rPr lang="en-US" dirty="0"/>
              <a:t>="0.8"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android:strokeColor</a:t>
            </a:r>
            <a:r>
              <a:rPr lang="en-US" dirty="0"/>
              <a:t>="#33FFFFFF" /&gt;</a:t>
            </a:r>
          </a:p>
          <a:p>
            <a:r>
              <a:rPr lang="en-US" dirty="0"/>
              <a:t>    &lt;path</a:t>
            </a:r>
          </a:p>
          <a:p>
            <a:r>
              <a:rPr lang="en-US" dirty="0"/>
              <a:t>        </a:t>
            </a:r>
            <a:r>
              <a:rPr lang="en-US" dirty="0" err="1"/>
              <a:t>android:fillColor</a:t>
            </a:r>
            <a:r>
              <a:rPr lang="en-US" dirty="0"/>
              <a:t>="#00000000"</a:t>
            </a:r>
          </a:p>
          <a:p>
            <a:r>
              <a:rPr lang="en-US" dirty="0"/>
              <a:t>        </a:t>
            </a:r>
            <a:r>
              <a:rPr lang="en-US" dirty="0" err="1"/>
              <a:t>android:pathData</a:t>
            </a:r>
            <a:r>
              <a:rPr lang="en-US" dirty="0"/>
              <a:t>="M59,0L59,108"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android:strokeWidth</a:t>
            </a:r>
            <a:r>
              <a:rPr lang="en-US" dirty="0"/>
              <a:t>="0.8"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android:strokeColor</a:t>
            </a:r>
            <a:r>
              <a:rPr lang="en-US" dirty="0"/>
              <a:t>="#33FFFFFF" /&gt;</a:t>
            </a:r>
          </a:p>
        </p:txBody>
      </p:sp>
    </p:spTree>
    <p:extLst>
      <p:ext uri="{BB962C8B-B14F-4D97-AF65-F5344CB8AC3E}">
        <p14:creationId xmlns:p14="http://schemas.microsoft.com/office/powerpoint/2010/main" val="423538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E4ABDB-8908-4005-8C0C-8328659E2A3B}"/>
              </a:ext>
            </a:extLst>
          </p:cNvPr>
          <p:cNvSpPr txBox="1"/>
          <p:nvPr/>
        </p:nvSpPr>
        <p:spPr>
          <a:xfrm>
            <a:off x="127000" y="0"/>
            <a:ext cx="9017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app:layout_constraintStart_toStartOf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="@id/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android:paddingStart</a:t>
            </a:r>
            <a:r>
              <a:rPr lang="en-US" dirty="0"/>
              <a:t>="@</a:t>
            </a:r>
            <a:r>
              <a:rPr lang="en-US" dirty="0" err="1"/>
              <a:t>dimen</a:t>
            </a:r>
            <a:r>
              <a:rPr lang="en-US" dirty="0"/>
              <a:t>/grid_2"</a:t>
            </a:r>
          </a:p>
          <a:p>
            <a:r>
              <a:rPr lang="en-US" dirty="0"/>
              <a:t>        </a:t>
            </a:r>
            <a:r>
              <a:rPr lang="en-US" dirty="0" err="1"/>
              <a:t>app:srcCompat</a:t>
            </a:r>
            <a:r>
              <a:rPr lang="en-US" dirty="0"/>
              <a:t>="@drawable/</a:t>
            </a:r>
            <a:r>
              <a:rPr lang="en-US" dirty="0" err="1"/>
              <a:t>ic_course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app:tint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colorPrimary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android:importantForAccessibility</a:t>
            </a:r>
            <a:r>
              <a:rPr lang="en-US" dirty="0"/>
              <a:t>="no"/&gt;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TextView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course_steps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app:layout_constraintStart_toEndOf</a:t>
            </a:r>
            <a:r>
              <a:rPr lang="en-US" dirty="0"/>
              <a:t>="@id/</a:t>
            </a:r>
            <a:r>
              <a:rPr lang="en-US" dirty="0" err="1"/>
              <a:t>course_icon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="@id/</a:t>
            </a:r>
            <a:r>
              <a:rPr lang="en-US" dirty="0" err="1"/>
              <a:t>course_instructor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app:layout_constraintTop_toBottomOf</a:t>
            </a:r>
            <a:r>
              <a:rPr lang="en-US" dirty="0"/>
              <a:t>="@id/</a:t>
            </a:r>
            <a:r>
              <a:rPr lang="en-US" dirty="0" err="1"/>
              <a:t>course_name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android:paddingStart</a:t>
            </a:r>
            <a:r>
              <a:rPr lang="en-US" dirty="0"/>
              <a:t>="@</a:t>
            </a:r>
            <a:r>
              <a:rPr lang="en-US" dirty="0" err="1"/>
              <a:t>dimen</a:t>
            </a:r>
            <a:r>
              <a:rPr lang="en-US" dirty="0"/>
              <a:t>/grid_1"</a:t>
            </a:r>
          </a:p>
          <a:p>
            <a:r>
              <a:rPr lang="en-US" dirty="0"/>
              <a:t>        </a:t>
            </a:r>
            <a:r>
              <a:rPr lang="en-US" dirty="0" err="1"/>
              <a:t>android:paddingVertical</a:t>
            </a:r>
            <a:r>
              <a:rPr lang="en-US" dirty="0"/>
              <a:t>="@</a:t>
            </a:r>
            <a:r>
              <a:rPr lang="en-US" dirty="0" err="1"/>
              <a:t>dimen</a:t>
            </a:r>
            <a:r>
              <a:rPr lang="en-US" dirty="0"/>
              <a:t>/grid_2"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colorPrimary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android:textAppearance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textAppearanceCaption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="@{@string/course_steps(course.step, </a:t>
            </a:r>
            <a:r>
              <a:rPr lang="en-US" dirty="0" err="1"/>
              <a:t>course.steps</a:t>
            </a:r>
            <a:r>
              <a:rPr lang="en-US" dirty="0"/>
              <a:t>)}"</a:t>
            </a:r>
          </a:p>
          <a:p>
            <a:r>
              <a:rPr lang="en-US" dirty="0"/>
              <a:t>        </a:t>
            </a:r>
            <a:r>
              <a:rPr lang="en-US" dirty="0" err="1"/>
              <a:t>tools:text</a:t>
            </a:r>
            <a:r>
              <a:rPr lang="en-US" dirty="0"/>
              <a:t>="@sample/</a:t>
            </a:r>
            <a:r>
              <a:rPr lang="en-US" dirty="0" err="1"/>
              <a:t>courses.json</a:t>
            </a:r>
            <a:r>
              <a:rPr lang="en-US" dirty="0"/>
              <a:t>/data/step"/&gt;</a:t>
            </a:r>
          </a:p>
          <a:p>
            <a:endParaRPr lang="en-US" dirty="0"/>
          </a:p>
          <a:p>
            <a:r>
              <a:rPr lang="en-US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45431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861862-CDF0-44F5-943E-050758328DE8}"/>
              </a:ext>
            </a:extLst>
          </p:cNvPr>
          <p:cNvSpPr txBox="1"/>
          <p:nvPr/>
        </p:nvSpPr>
        <p:spPr>
          <a:xfrm>
            <a:off x="0" y="0"/>
            <a:ext cx="9144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package </a:t>
            </a:r>
            <a:r>
              <a:rPr lang="en-US" dirty="0" err="1"/>
              <a:t>com.example.podcastplayer</a:t>
            </a:r>
            <a:endParaRPr lang="en-US" dirty="0"/>
          </a:p>
          <a:p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android.content.Context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androidx.room.Database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androidx.room.Room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androidx.room.RoomDatabase</a:t>
            </a:r>
            <a:endParaRPr lang="en-US" dirty="0"/>
          </a:p>
          <a:p>
            <a:endParaRPr lang="en-US" dirty="0"/>
          </a:p>
          <a:p>
            <a:r>
              <a:rPr lang="en-US" dirty="0"/>
              <a:t>@Database(entities = [User::class], version = 1)</a:t>
            </a:r>
          </a:p>
          <a:p>
            <a:r>
              <a:rPr lang="en-US" dirty="0"/>
              <a:t>abstract class </a:t>
            </a:r>
            <a:r>
              <a:rPr lang="en-US" dirty="0" err="1"/>
              <a:t>UserDatabase</a:t>
            </a:r>
            <a:r>
              <a:rPr lang="en-US" dirty="0"/>
              <a:t> : </a:t>
            </a:r>
            <a:r>
              <a:rPr lang="en-US" dirty="0" err="1"/>
              <a:t>RoomDatabase</a:t>
            </a:r>
            <a:r>
              <a:rPr lang="en-US" dirty="0"/>
              <a:t>() {</a:t>
            </a:r>
          </a:p>
          <a:p>
            <a:endParaRPr lang="en-US" dirty="0"/>
          </a:p>
          <a:p>
            <a:r>
              <a:rPr lang="en-US" dirty="0"/>
              <a:t>    abstract fun </a:t>
            </a:r>
            <a:r>
              <a:rPr lang="en-US" dirty="0" err="1"/>
              <a:t>userDao</a:t>
            </a:r>
            <a:r>
              <a:rPr lang="en-US" dirty="0"/>
              <a:t>(): </a:t>
            </a:r>
            <a:r>
              <a:rPr lang="en-US" dirty="0" err="1"/>
              <a:t>UserDao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 companion object {</a:t>
            </a:r>
          </a:p>
          <a:p>
            <a:endParaRPr lang="en-US" dirty="0"/>
          </a:p>
          <a:p>
            <a:r>
              <a:rPr lang="en-US" dirty="0"/>
              <a:t>        @Volatile</a:t>
            </a:r>
          </a:p>
          <a:p>
            <a:r>
              <a:rPr lang="en-US" dirty="0"/>
              <a:t>        private var instance: </a:t>
            </a:r>
            <a:r>
              <a:rPr lang="en-US" dirty="0" err="1"/>
              <a:t>UserDatabase</a:t>
            </a:r>
            <a:r>
              <a:rPr lang="en-US" dirty="0"/>
              <a:t>? = null</a:t>
            </a:r>
          </a:p>
          <a:p>
            <a:endParaRPr lang="en-US" dirty="0"/>
          </a:p>
          <a:p>
            <a:r>
              <a:rPr lang="en-US" dirty="0"/>
              <a:t>        fun </a:t>
            </a:r>
            <a:r>
              <a:rPr lang="en-US" dirty="0" err="1"/>
              <a:t>getDatabase</a:t>
            </a:r>
            <a:r>
              <a:rPr lang="en-US" dirty="0"/>
              <a:t>(context: Context): </a:t>
            </a:r>
            <a:r>
              <a:rPr lang="en-US" dirty="0" err="1"/>
              <a:t>UserDatabase</a:t>
            </a:r>
            <a:r>
              <a:rPr lang="en-US" dirty="0"/>
              <a:t> {</a:t>
            </a:r>
          </a:p>
          <a:p>
            <a:r>
              <a:rPr lang="en-US" dirty="0"/>
              <a:t>            return instance ?: synchronized(this) {</a:t>
            </a:r>
          </a:p>
          <a:p>
            <a:r>
              <a:rPr lang="en-US" dirty="0"/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88494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83E7C6-874C-49B9-B6F6-A9E730F39959}"/>
              </a:ext>
            </a:extLst>
          </p:cNvPr>
          <p:cNvSpPr txBox="1"/>
          <p:nvPr/>
        </p:nvSpPr>
        <p:spPr>
          <a:xfrm>
            <a:off x="274320" y="598516"/>
            <a:ext cx="9144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val</a:t>
            </a:r>
            <a:r>
              <a:rPr lang="en-US" dirty="0"/>
              <a:t> </a:t>
            </a:r>
            <a:r>
              <a:rPr lang="en-US" dirty="0" err="1"/>
              <a:t>newInstance</a:t>
            </a:r>
            <a:r>
              <a:rPr lang="en-US" dirty="0"/>
              <a:t> = </a:t>
            </a:r>
            <a:r>
              <a:rPr lang="en-US" dirty="0" err="1"/>
              <a:t>Room.databaseBuilder</a:t>
            </a:r>
            <a:r>
              <a:rPr lang="en-US" dirty="0"/>
              <a:t>(</a:t>
            </a:r>
          </a:p>
          <a:p>
            <a:r>
              <a:rPr lang="en-US" dirty="0"/>
              <a:t>                    </a:t>
            </a:r>
            <a:r>
              <a:rPr lang="en-US" dirty="0" err="1"/>
              <a:t>context.applicationContext</a:t>
            </a:r>
            <a:r>
              <a:rPr lang="en-US" dirty="0"/>
              <a:t>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UserDatabase</a:t>
            </a:r>
            <a:r>
              <a:rPr lang="en-US" dirty="0"/>
              <a:t>::class.java,</a:t>
            </a:r>
          </a:p>
          <a:p>
            <a:r>
              <a:rPr lang="en-US" dirty="0"/>
              <a:t>                    "</a:t>
            </a:r>
            <a:r>
              <a:rPr lang="en-US" dirty="0" err="1"/>
              <a:t>user_database</a:t>
            </a:r>
            <a:r>
              <a:rPr lang="en-US" dirty="0"/>
              <a:t>"</a:t>
            </a:r>
          </a:p>
          <a:p>
            <a:r>
              <a:rPr lang="en-US" dirty="0"/>
              <a:t>                ).build()</a:t>
            </a:r>
          </a:p>
          <a:p>
            <a:r>
              <a:rPr lang="en-US" dirty="0"/>
              <a:t>                instance = </a:t>
            </a:r>
            <a:r>
              <a:rPr lang="en-US" dirty="0" err="1"/>
              <a:t>newInstance</a:t>
            </a:r>
            <a:endParaRPr lang="en-US" dirty="0"/>
          </a:p>
          <a:p>
            <a:r>
              <a:rPr lang="en-US" dirty="0"/>
              <a:t>                </a:t>
            </a:r>
            <a:r>
              <a:rPr lang="en-US" dirty="0" err="1"/>
              <a:t>newInstance</a:t>
            </a:r>
            <a:endParaRPr lang="en-US" dirty="0"/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&lt;</a:t>
            </a:r>
            <a:r>
              <a:rPr lang="en-US" dirty="0" err="1"/>
              <a:t>androidx.coordinatorlayout.widget.CoordinatorLayout</a:t>
            </a:r>
            <a:endParaRPr lang="en-US" dirty="0"/>
          </a:p>
          <a:p>
            <a:r>
              <a:rPr lang="en-US" dirty="0"/>
              <a:t>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</a:t>
            </a:r>
            <a:r>
              <a:rPr lang="en-US" dirty="0" err="1"/>
              <a:t>android:background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colorPrimarySurface</a:t>
            </a:r>
            <a:r>
              <a:rPr 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62388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EDCDE-0C68-4D81-90E7-5A59DE31D8C2}"/>
              </a:ext>
            </a:extLst>
          </p:cNvPr>
          <p:cNvSpPr txBox="1"/>
          <p:nvPr/>
        </p:nvSpPr>
        <p:spPr>
          <a:xfrm>
            <a:off x="0" y="0"/>
            <a:ext cx="91440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    @Delete</a:t>
            </a:r>
          </a:p>
          <a:p>
            <a:r>
              <a:rPr lang="en-US" dirty="0"/>
              <a:t>    suspend fun </a:t>
            </a:r>
            <a:r>
              <a:rPr lang="en-US" dirty="0" err="1"/>
              <a:t>deleteUser</a:t>
            </a:r>
            <a:r>
              <a:rPr lang="en-US" dirty="0"/>
              <a:t>(user: User)</a:t>
            </a:r>
          </a:p>
          <a:p>
            <a:r>
              <a:rPr lang="en-US" dirty="0"/>
              <a:t>}        </a:t>
            </a:r>
            <a:r>
              <a:rPr lang="en-US" dirty="0" err="1"/>
              <a:t>app:liftOnScroll</a:t>
            </a:r>
            <a:r>
              <a:rPr lang="en-US" dirty="0"/>
              <a:t>="true"</a:t>
            </a:r>
          </a:p>
          <a:p>
            <a:r>
              <a:rPr lang="en-US" dirty="0"/>
              <a:t>        </a:t>
            </a:r>
            <a:r>
              <a:rPr lang="en-US" dirty="0" err="1"/>
              <a:t>app:liftOnScrollTargetViewId</a:t>
            </a:r>
            <a:r>
              <a:rPr lang="en-US" dirty="0"/>
              <a:t>="@id/</a:t>
            </a:r>
            <a:r>
              <a:rPr lang="en-US" dirty="0" err="1"/>
              <a:t>search_results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android:theme</a:t>
            </a:r>
            <a:r>
              <a:rPr lang="en-US" dirty="0"/>
              <a:t>="@style/</a:t>
            </a:r>
            <a:r>
              <a:rPr lang="en-US" dirty="0" err="1"/>
              <a:t>ThemeOverlay.Owl.Blue.Dark</a:t>
            </a:r>
            <a:r>
              <a:rPr lang="en-US" dirty="0"/>
              <a:t>"&gt;</a:t>
            </a:r>
          </a:p>
          <a:p>
            <a:endParaRPr lang="en-US" dirty="0"/>
          </a:p>
          <a:p>
            <a:r>
              <a:rPr lang="en-US" dirty="0"/>
              <a:t>      &lt;</a:t>
            </a:r>
            <a:r>
              <a:rPr lang="en-US" dirty="0" err="1"/>
              <a:t>androidx.appcompat.widget.Toolbar</a:t>
            </a:r>
            <a:endParaRPr lang="en-US" dirty="0"/>
          </a:p>
          <a:p>
            <a:r>
              <a:rPr lang="en-US" dirty="0"/>
              <a:t>  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app:layout_scrollFlags</a:t>
            </a:r>
            <a:r>
              <a:rPr lang="en-US" dirty="0"/>
              <a:t>="</a:t>
            </a:r>
            <a:r>
              <a:rPr lang="en-US" dirty="0" err="1"/>
              <a:t>scroll|enterAlways|snap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android:minHeight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</a:t>
            </a:r>
            <a:r>
              <a:rPr lang="en-US" dirty="0" err="1"/>
              <a:t>actionBarSize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app:navigationIcon</a:t>
            </a:r>
            <a:r>
              <a:rPr lang="en-US" dirty="0"/>
              <a:t>="@drawable/</a:t>
            </a:r>
            <a:r>
              <a:rPr lang="en-US" dirty="0" err="1"/>
              <a:t>ic_search</a:t>
            </a:r>
            <a:r>
              <a:rPr lang="en-US" dirty="0"/>
              <a:t>"</a:t>
            </a:r>
          </a:p>
          <a:p>
            <a:r>
              <a:rPr lang="en-US" dirty="0"/>
              <a:t>          </a:t>
            </a:r>
            <a:r>
              <a:rPr lang="en-US" dirty="0" err="1"/>
              <a:t>app:contentInsetStartWithNavigation</a:t>
            </a:r>
            <a:r>
              <a:rPr lang="en-US" dirty="0"/>
              <a:t>="0dp"</a:t>
            </a:r>
          </a:p>
          <a:p>
            <a:r>
              <a:rPr lang="en-US" dirty="0"/>
              <a:t>          </a:t>
            </a:r>
            <a:r>
              <a:rPr lang="en-US" dirty="0" err="1"/>
              <a:t>app:menu</a:t>
            </a:r>
            <a:r>
              <a:rPr lang="en-US" dirty="0"/>
              <a:t>="@menu/account"&gt;</a:t>
            </a:r>
          </a:p>
          <a:p>
            <a:endParaRPr lang="en-US" dirty="0"/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90272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891875-C94F-42BD-AA87-9FDBC58731A2}"/>
              </a:ext>
            </a:extLst>
          </p:cNvPr>
          <p:cNvSpPr txBox="1"/>
          <p:nvPr/>
        </p:nvSpPr>
        <p:spPr>
          <a:xfrm>
            <a:off x="101600" y="1"/>
            <a:ext cx="90424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&lt;</a:t>
            </a:r>
            <a:r>
              <a:rPr lang="en-US" dirty="0" err="1"/>
              <a:t>EditText</a:t>
            </a:r>
            <a:endParaRPr lang="en-US" dirty="0"/>
          </a:p>
          <a:p>
            <a:r>
              <a:rPr lang="en-US" dirty="0"/>
              <a:t>    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android:background</a:t>
            </a:r>
            <a:r>
              <a:rPr lang="en-US" dirty="0"/>
              <a:t>="@null"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android:lines</a:t>
            </a:r>
            <a:r>
              <a:rPr lang="en-US" dirty="0"/>
              <a:t>="1"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android:selectAllOnFocus</a:t>
            </a:r>
            <a:r>
              <a:rPr lang="en-US" dirty="0"/>
              <a:t>="true"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android:inputType</a:t>
            </a:r>
            <a:r>
              <a:rPr lang="en-US" dirty="0"/>
              <a:t>="</a:t>
            </a:r>
            <a:r>
              <a:rPr lang="en-US" dirty="0" err="1"/>
              <a:t>textCapWords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android:imeOptions</a:t>
            </a:r>
            <a:r>
              <a:rPr lang="en-US" dirty="0"/>
              <a:t>="</a:t>
            </a:r>
            <a:r>
              <a:rPr lang="en-US" dirty="0" err="1"/>
              <a:t>actionSearch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android:hint</a:t>
            </a:r>
            <a:r>
              <a:rPr lang="en-US" dirty="0"/>
              <a:t>="@string/</a:t>
            </a:r>
            <a:r>
              <a:rPr lang="en-US" dirty="0" err="1"/>
              <a:t>search_owl</a:t>
            </a:r>
            <a:r>
              <a:rPr lang="en-US" dirty="0"/>
              <a:t>"</a:t>
            </a:r>
          </a:p>
          <a:p>
            <a:r>
              <a:rPr lang="en-US" dirty="0"/>
              <a:t>            </a:t>
            </a:r>
            <a:r>
              <a:rPr lang="en-US" dirty="0" err="1"/>
              <a:t>android:textAppearance</a:t>
            </a:r>
            <a:r>
              <a:rPr lang="en-US" dirty="0"/>
              <a:t>="?</a:t>
            </a:r>
            <a:r>
              <a:rPr lang="en-US" dirty="0" err="1"/>
              <a:t>attr</a:t>
            </a:r>
            <a:r>
              <a:rPr lang="en-US" dirty="0"/>
              <a:t>/textAppearanceSubtitle1"/&gt;</a:t>
            </a:r>
          </a:p>
          <a:p>
            <a:endParaRPr lang="en-US" dirty="0"/>
          </a:p>
          <a:p>
            <a:r>
              <a:rPr lang="en-US" dirty="0"/>
              <a:t>      &lt;/</a:t>
            </a:r>
            <a:r>
              <a:rPr lang="en-US" dirty="0" err="1"/>
              <a:t>androidx.appcompat.widget.Toolbar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    &lt;/</a:t>
            </a:r>
            <a:r>
              <a:rPr lang="en-US" dirty="0" err="1"/>
              <a:t>com.google.android.material.appbar.AppBarLayout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androidx.recyclerview.widget.RecyclerView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search_results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210537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C6455-610B-BE94-7C0A-C24530344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08EE87-27ED-2DA6-596E-FC886A8D09D2}"/>
              </a:ext>
            </a:extLst>
          </p:cNvPr>
          <p:cNvSpPr txBox="1"/>
          <p:nvPr/>
        </p:nvSpPr>
        <p:spPr>
          <a:xfrm>
            <a:off x="392545" y="457201"/>
            <a:ext cx="90424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</a:t>
            </a:r>
            <a:r>
              <a:rPr lang="en-US" dirty="0" err="1"/>
              <a:t>app:layout_behavior</a:t>
            </a:r>
            <a:r>
              <a:rPr lang="en-US" dirty="0"/>
              <a:t>="com.google.android.material.appbar.AppBarLayout$ScrollingViewBehavior"</a:t>
            </a:r>
          </a:p>
          <a:p>
            <a:r>
              <a:rPr lang="en-US" dirty="0"/>
              <a:t>        </a:t>
            </a:r>
            <a:r>
              <a:rPr lang="en-US" dirty="0" err="1"/>
              <a:t>app:layoutManager</a:t>
            </a:r>
            <a:r>
              <a:rPr lang="en-US" dirty="0"/>
              <a:t>="</a:t>
            </a:r>
            <a:r>
              <a:rPr lang="en-US" dirty="0" err="1"/>
              <a:t>androidx.recyclerview.widget.LinearLayoutManager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app:hasFixedSize</a:t>
            </a:r>
            <a:r>
              <a:rPr lang="en-US" dirty="0"/>
              <a:t>="@{true}"</a:t>
            </a:r>
          </a:p>
          <a:p>
            <a:r>
              <a:rPr lang="en-US" dirty="0"/>
              <a:t>        </a:t>
            </a:r>
            <a:r>
              <a:rPr lang="en-US" dirty="0" err="1"/>
              <a:t>android:scrollbars</a:t>
            </a:r>
            <a:r>
              <a:rPr lang="en-US" dirty="0"/>
              <a:t>="vertical"</a:t>
            </a:r>
          </a:p>
          <a:p>
            <a:r>
              <a:rPr lang="en-US" dirty="0"/>
              <a:t>        </a:t>
            </a:r>
            <a:r>
              <a:rPr lang="en-US" dirty="0" err="1"/>
              <a:t>tools:listitem</a:t>
            </a:r>
            <a:r>
              <a:rPr lang="en-US" dirty="0"/>
              <a:t>="@layout/</a:t>
            </a:r>
            <a:r>
              <a:rPr lang="en-US" dirty="0" err="1"/>
              <a:t>search_item</a:t>
            </a:r>
            <a:r>
              <a:rPr lang="en-US" dirty="0"/>
              <a:t>"/&gt;</a:t>
            </a:r>
          </a:p>
          <a:p>
            <a:endParaRPr lang="en-US" dirty="0"/>
          </a:p>
          <a:p>
            <a:r>
              <a:rPr lang="en-US" dirty="0"/>
              <a:t>  &lt;/</a:t>
            </a:r>
            <a:r>
              <a:rPr lang="en-US" dirty="0" err="1"/>
              <a:t>androidx.coordinatorlayout.widget.CoordinatorLayout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&lt;/layout&gt;</a:t>
            </a:r>
          </a:p>
        </p:txBody>
      </p:sp>
    </p:spTree>
    <p:extLst>
      <p:ext uri="{BB962C8B-B14F-4D97-AF65-F5344CB8AC3E}">
        <p14:creationId xmlns:p14="http://schemas.microsoft.com/office/powerpoint/2010/main" val="2813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250" y="1390894"/>
            <a:ext cx="10515600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Podcast App - Dynamic Themes &amp; Redux-Powered Experience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An intuitive podcast app built with </a:t>
            </a:r>
            <a:r>
              <a:rPr lang="en-US" b="1" dirty="0"/>
              <a:t>Redux</a:t>
            </a:r>
            <a:r>
              <a:rPr lang="en-US" dirty="0"/>
              <a:t> for seamless state management and </a:t>
            </a:r>
            <a:r>
              <a:rPr lang="en-US" b="1" dirty="0"/>
              <a:t>dynamic themes</a:t>
            </a:r>
            <a:r>
              <a:rPr lang="en-US" dirty="0"/>
              <a:t> for a fully customizable listening experience.</a:t>
            </a:r>
          </a:p>
          <a:p>
            <a:pPr marL="0" indent="0">
              <a:buNone/>
            </a:pPr>
            <a:r>
              <a:rPr lang="en-US" b="1" dirty="0"/>
              <a:t>	Smooth Navigation</a:t>
            </a:r>
            <a:r>
              <a:rPr lang="en-US" dirty="0"/>
              <a:t>: Powered by Redux, ensuring consistent and efficient state management across the app.</a:t>
            </a:r>
          </a:p>
          <a:p>
            <a:pPr marL="0" indent="0">
              <a:buNone/>
            </a:pPr>
            <a:r>
              <a:rPr lang="en-US" b="1" dirty="0"/>
              <a:t>	Dynamic Themes</a:t>
            </a:r>
            <a:r>
              <a:rPr lang="en-US" dirty="0"/>
              <a:t>: Easily switch between light, dark, and custom themes to match your style or time of day.</a:t>
            </a:r>
          </a:p>
          <a:p>
            <a:pPr marL="0" indent="0">
              <a:buNone/>
            </a:pPr>
            <a:r>
              <a:rPr lang="en-US" b="1" dirty="0"/>
              <a:t>	Podcast Discovery</a:t>
            </a:r>
            <a:r>
              <a:rPr lang="en-US" dirty="0"/>
              <a:t>: Browse, search, and listen to a vast collection of podcasts tailored to your interests.</a:t>
            </a:r>
          </a:p>
          <a:p>
            <a:pPr marL="0" indent="0">
              <a:buNone/>
            </a:pPr>
            <a:r>
              <a:rPr lang="en-US" b="1" dirty="0"/>
              <a:t>	Offline Listening</a:t>
            </a:r>
            <a:r>
              <a:rPr lang="en-US" dirty="0"/>
              <a:t>: Download episodes and listen on-the-go without an internet connection.</a:t>
            </a:r>
          </a:p>
          <a:p>
            <a:pPr marL="0" indent="0">
              <a:buNone/>
            </a:pPr>
            <a:r>
              <a:rPr lang="en-US" b="1" dirty="0"/>
              <a:t>	Personalized Recommendations</a:t>
            </a:r>
            <a:r>
              <a:rPr lang="en-US" dirty="0"/>
              <a:t>: Get episode suggestions based on your listening habits.</a:t>
            </a:r>
          </a:p>
          <a:p>
            <a:pPr marL="0" indent="0">
              <a:buNone/>
            </a:pPr>
            <a:r>
              <a:rPr lang="en-US" dirty="0"/>
              <a:t>Enjoy an optimized, personalized, and visually dynamic podcast experience on Android!</a:t>
            </a:r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B25F-6A60-4B44-AA73-D15C07F3DA5C}"/>
              </a:ext>
            </a:extLst>
          </p:cNvPr>
          <p:cNvSpPr txBox="1"/>
          <p:nvPr/>
        </p:nvSpPr>
        <p:spPr>
          <a:xfrm>
            <a:off x="342900" y="406400"/>
            <a:ext cx="1206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</a:p>
        </p:txBody>
      </p:sp>
      <p:pic>
        <p:nvPicPr>
          <p:cNvPr id="5" name="Picture 4" descr="A screenshot of a podcast&#10;&#10;Description automatically generated">
            <a:extLst>
              <a:ext uri="{FF2B5EF4-FFF2-40B4-BE49-F238E27FC236}">
                <a16:creationId xmlns:a16="http://schemas.microsoft.com/office/drawing/2014/main" id="{D501F58F-0BD3-BD99-E67D-C36E07AF84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323" y="1026367"/>
            <a:ext cx="3321844" cy="5756988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08C198A5-0B94-3627-F14D-5A6E882722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621" y="1026366"/>
            <a:ext cx="3317558" cy="580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004875-DD0F-9D27-28DA-B7DA364F0603}"/>
              </a:ext>
            </a:extLst>
          </p:cNvPr>
          <p:cNvSpPr txBox="1"/>
          <p:nvPr/>
        </p:nvSpPr>
        <p:spPr>
          <a:xfrm>
            <a:off x="241070" y="207125"/>
            <a:ext cx="166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video: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nan_mudhalvan_intro">
            <a:hlinkClick r:id="" action="ppaction://media"/>
            <a:extLst>
              <a:ext uri="{FF2B5EF4-FFF2-40B4-BE49-F238E27FC236}">
                <a16:creationId xmlns:a16="http://schemas.microsoft.com/office/drawing/2014/main" id="{0EE2020B-F617-3EF9-9A5F-B262048D33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539551"/>
            <a:ext cx="8512629" cy="414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1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86112" y="430645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503853" y="1567543"/>
            <a:ext cx="9078517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com.example.podcastplayer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final class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BuildConfig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public static final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boolean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DEBUG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Boolean.parseBoolean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("true");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public static final String APPLICATION_ID = 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com.example.podcastplayer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public static final String BUILD_TYPE = "debug";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public static final int VERSION_CODE = 1;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public static final String VERSION_NAME = "1.0";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699796" y="335902"/>
            <a:ext cx="844420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&lt;?xml version="1.0" encoding="utf-8"?&gt;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&lt;vector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xmlns:android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="http://schemas.android.com/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/res/android"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android:width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="108dp"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android:height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="108dp"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android:viewportWidth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="108"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android:viewportHeight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="108"&gt;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&lt;path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android:fillColor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="#3DDC84"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android:pathData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="M0,0h108v108h-108z" /&gt;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&lt;path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android:fillColor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="#00000000"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android:pathData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="M9,0L9,108"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android:strokeWidth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="0.8"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android:strokeColor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="#33FFFFFF" /&gt;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&lt;path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android:fillColor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="#00000000"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android:pathData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="M19,0L19,108"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android:strokeWidth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="0.8"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android:strokeColor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="#33FFFFFF" /&gt;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857163" y="399408"/>
            <a:ext cx="9017000" cy="6832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AndroidManifest.xml</a:t>
            </a:r>
          </a:p>
          <a:p>
            <a:endParaRPr lang="en-US" dirty="0"/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&lt;?xml version="1.0" encoding="utf-8"?&gt;&lt;!--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Sample data extraction rules file; uncomment and customize as necessary.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See https://developer.android.com/about/versions/12/backup-restore#xml-changes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for details.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&lt;data-extraction-rules&gt;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&lt;cloud-backup&gt;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&lt;!-- TODO: Use &lt;include&gt; and &lt;exclude&gt; to control what is backed up.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&lt;include .../&gt;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&lt;exclude .../&gt;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--&gt;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&lt;/cloud-backup&gt;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&lt;!--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&lt;device-transfer&gt;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&lt;include .../&gt;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&lt;exclude .../&gt;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&lt;/device-transfer&gt;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--&gt;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&lt;/data-extraction-rules&gt;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334356" y="671691"/>
            <a:ext cx="90424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&lt;?xml version="1.0" encoding="utf-8"?&gt;</a:t>
            </a:r>
          </a:p>
          <a:p>
            <a:r>
              <a:rPr lang="en-US" dirty="0"/>
              <a:t>&lt;vector </a:t>
            </a:r>
            <a:r>
              <a:rPr lang="en-US" dirty="0" err="1"/>
              <a:t>xmlns:android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/res/android"</a:t>
            </a:r>
          </a:p>
          <a:p>
            <a:r>
              <a:rPr lang="en-US" dirty="0"/>
              <a:t>    </a:t>
            </a:r>
            <a:r>
              <a:rPr lang="en-US" dirty="0" err="1"/>
              <a:t>android:width</a:t>
            </a:r>
            <a:r>
              <a:rPr lang="en-US" dirty="0"/>
              <a:t>="108dp"</a:t>
            </a:r>
          </a:p>
          <a:p>
            <a:r>
              <a:rPr lang="en-US" dirty="0"/>
              <a:t>    </a:t>
            </a:r>
            <a:r>
              <a:rPr lang="en-US" dirty="0" err="1"/>
              <a:t>android:height</a:t>
            </a:r>
            <a:r>
              <a:rPr lang="en-US" dirty="0"/>
              <a:t>="108dp"</a:t>
            </a:r>
          </a:p>
          <a:p>
            <a:r>
              <a:rPr lang="en-US" dirty="0"/>
              <a:t>    </a:t>
            </a:r>
            <a:r>
              <a:rPr lang="en-US" dirty="0" err="1"/>
              <a:t>android:viewportWidth</a:t>
            </a:r>
            <a:r>
              <a:rPr lang="en-US" dirty="0"/>
              <a:t>="108"</a:t>
            </a:r>
          </a:p>
          <a:p>
            <a:r>
              <a:rPr lang="en-US" dirty="0"/>
              <a:t>    </a:t>
            </a:r>
            <a:r>
              <a:rPr lang="en-US" dirty="0" err="1"/>
              <a:t>android:viewportHeight</a:t>
            </a:r>
            <a:r>
              <a:rPr lang="en-US" dirty="0"/>
              <a:t>="108"&gt;</a:t>
            </a:r>
          </a:p>
          <a:p>
            <a:r>
              <a:rPr lang="en-US" dirty="0"/>
              <a:t>    &lt;path</a:t>
            </a:r>
          </a:p>
          <a:p>
            <a:r>
              <a:rPr lang="en-US" dirty="0"/>
              <a:t>        </a:t>
            </a:r>
            <a:r>
              <a:rPr lang="en-US" dirty="0" err="1"/>
              <a:t>android:fillColor</a:t>
            </a:r>
            <a:r>
              <a:rPr lang="en-US" dirty="0"/>
              <a:t>="#3DDC84"</a:t>
            </a:r>
          </a:p>
          <a:p>
            <a:r>
              <a:rPr lang="en-US" dirty="0"/>
              <a:t>        </a:t>
            </a:r>
            <a:r>
              <a:rPr lang="en-US" dirty="0" err="1"/>
              <a:t>android:pathData</a:t>
            </a:r>
            <a:r>
              <a:rPr lang="en-US" dirty="0"/>
              <a:t>="M0,0h108v108h-108z" /&gt;</a:t>
            </a:r>
          </a:p>
          <a:p>
            <a:r>
              <a:rPr lang="en-US" dirty="0"/>
              <a:t>    &lt;path</a:t>
            </a:r>
          </a:p>
          <a:p>
            <a:r>
              <a:rPr lang="en-US" dirty="0"/>
              <a:t>        </a:t>
            </a:r>
            <a:r>
              <a:rPr lang="en-US" dirty="0" err="1"/>
              <a:t>android:fillColor</a:t>
            </a:r>
            <a:r>
              <a:rPr lang="en-US" dirty="0"/>
              <a:t>="#00000000"</a:t>
            </a:r>
          </a:p>
          <a:p>
            <a:r>
              <a:rPr lang="en-US" dirty="0"/>
              <a:t>        </a:t>
            </a:r>
            <a:r>
              <a:rPr lang="en-US" dirty="0" err="1"/>
              <a:t>android:pathData</a:t>
            </a:r>
            <a:r>
              <a:rPr lang="en-US" dirty="0"/>
              <a:t>="M9,0L9,108"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android:strokeWidth</a:t>
            </a:r>
            <a:r>
              <a:rPr lang="en-US" dirty="0"/>
              <a:t>="0.8"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android:strokeColor</a:t>
            </a:r>
            <a:r>
              <a:rPr lang="en-US" dirty="0"/>
              <a:t>="#33FFFFFF" /&gt;</a:t>
            </a:r>
          </a:p>
          <a:p>
            <a:r>
              <a:rPr lang="en-US" dirty="0"/>
              <a:t>    &lt;path</a:t>
            </a:r>
          </a:p>
          <a:p>
            <a:r>
              <a:rPr lang="en-US" dirty="0"/>
              <a:t>        </a:t>
            </a:r>
            <a:r>
              <a:rPr lang="en-US" dirty="0" err="1"/>
              <a:t>android:fillColor</a:t>
            </a:r>
            <a:r>
              <a:rPr lang="en-US" dirty="0"/>
              <a:t>="#00000000"</a:t>
            </a:r>
          </a:p>
          <a:p>
            <a:r>
              <a:rPr lang="en-US" dirty="0"/>
              <a:t>        </a:t>
            </a:r>
            <a:r>
              <a:rPr lang="en-US" dirty="0" err="1"/>
              <a:t>android:pathData</a:t>
            </a:r>
            <a:r>
              <a:rPr lang="en-US" dirty="0"/>
              <a:t>="M19,0L19,108"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android:strokeWidth</a:t>
            </a:r>
            <a:r>
              <a:rPr lang="en-US" dirty="0"/>
              <a:t>="0.8"</a:t>
            </a:r>
          </a:p>
          <a:p>
            <a:r>
              <a:rPr lang="en-US" dirty="0"/>
              <a:t>        </a:t>
            </a:r>
            <a:r>
              <a:rPr lang="en-US" dirty="0" err="1"/>
              <a:t>android:strokeColor</a:t>
            </a:r>
            <a:r>
              <a:rPr lang="en-US" dirty="0"/>
              <a:t>="#33FFFFFF" /&gt;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BD8D4B9-E3EE-5C95-4B3E-D8BB8043A0CF}"/>
              </a:ext>
            </a:extLst>
          </p:cNvPr>
          <p:cNvSpPr txBox="1"/>
          <p:nvPr/>
        </p:nvSpPr>
        <p:spPr>
          <a:xfrm>
            <a:off x="1156996" y="709127"/>
            <a:ext cx="799633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="#00000000"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="M29,0L29,108"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="0.8"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="#33FFFFFF" /&gt;</a:t>
            </a:r>
          </a:p>
          <a:p>
            <a:r>
              <a:rPr lang="en-IN" dirty="0"/>
              <a:t>    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="#00000000"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="M39,0L39,108"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="0.8"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="#33FFFFFF" /&gt;</a:t>
            </a:r>
          </a:p>
          <a:p>
            <a:r>
              <a:rPr lang="en-IN" dirty="0"/>
              <a:t>    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="#00000000"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="M49,0L49,108"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="0.8"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="#33FFFFFF" /&gt;</a:t>
            </a:r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54B0653-C8BE-5E97-A771-8BC50F792232}"/>
              </a:ext>
            </a:extLst>
          </p:cNvPr>
          <p:cNvSpPr txBox="1"/>
          <p:nvPr/>
        </p:nvSpPr>
        <p:spPr>
          <a:xfrm>
            <a:off x="1156996" y="811763"/>
            <a:ext cx="799633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="#00000000"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="M59,0L59,108"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="0.8"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="#33FFFFFF" /&gt;</a:t>
            </a:r>
          </a:p>
          <a:p>
            <a:r>
              <a:rPr lang="en-IN" dirty="0"/>
              <a:t>    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="#00000000"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="M69,0L69,108"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="0.8"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="#33FFFFFF" /&gt;</a:t>
            </a:r>
          </a:p>
          <a:p>
            <a:r>
              <a:rPr lang="en-IN" dirty="0"/>
              <a:t>    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="#00000000"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="M79,0L79,108"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="0.8"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="#33FFFFFF" /&gt;</a:t>
            </a: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37862-B3DD-8367-227A-3691112AFDD0}"/>
              </a:ext>
            </a:extLst>
          </p:cNvPr>
          <p:cNvSpPr txBox="1"/>
          <p:nvPr/>
        </p:nvSpPr>
        <p:spPr>
          <a:xfrm>
            <a:off x="942392" y="746450"/>
            <a:ext cx="821093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="#00000000"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="M59,19L59,89"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="0.8"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="#33FFFFFF" /&gt;</a:t>
            </a:r>
          </a:p>
          <a:p>
            <a:r>
              <a:rPr lang="en-IN" dirty="0"/>
              <a:t>    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="#00000000"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="M69,19L69,89"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="0.8"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="#33FFFFFF" /&gt;</a:t>
            </a:r>
          </a:p>
          <a:p>
            <a:r>
              <a:rPr lang="en-IN" dirty="0"/>
              <a:t>    &lt;path</a:t>
            </a:r>
          </a:p>
          <a:p>
            <a:r>
              <a:rPr lang="en-IN" dirty="0"/>
              <a:t>        </a:t>
            </a:r>
            <a:r>
              <a:rPr lang="en-IN" dirty="0" err="1"/>
              <a:t>android:fillColor</a:t>
            </a:r>
            <a:r>
              <a:rPr lang="en-IN" dirty="0"/>
              <a:t>="#00000000"</a:t>
            </a:r>
          </a:p>
          <a:p>
            <a:r>
              <a:rPr lang="en-IN" dirty="0"/>
              <a:t>        </a:t>
            </a:r>
            <a:r>
              <a:rPr lang="en-IN" dirty="0" err="1"/>
              <a:t>android:pathData</a:t>
            </a:r>
            <a:r>
              <a:rPr lang="en-IN" dirty="0"/>
              <a:t>="M79,19L79,89"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android:strokeWidth</a:t>
            </a:r>
            <a:r>
              <a:rPr lang="en-IN" dirty="0"/>
              <a:t>="0.8"</a:t>
            </a:r>
          </a:p>
          <a:p>
            <a:r>
              <a:rPr lang="en-IN" dirty="0"/>
              <a:t>        </a:t>
            </a:r>
            <a:r>
              <a:rPr lang="en-IN" dirty="0" err="1"/>
              <a:t>android:strokeColor</a:t>
            </a:r>
            <a:r>
              <a:rPr lang="en-IN" dirty="0"/>
              <a:t>="#33FFFFFF" /&gt;</a:t>
            </a:r>
          </a:p>
          <a:p>
            <a:r>
              <a:rPr lang="en-IN" dirty="0"/>
              <a:t>&lt;/vector&gt;</a:t>
            </a:r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245</TotalTime>
  <Words>2360</Words>
  <Application>Microsoft Office PowerPoint</Application>
  <PresentationFormat>Widescreen</PresentationFormat>
  <Paragraphs>328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Times New Roman</vt:lpstr>
      <vt:lpstr>Trebuchet MS</vt:lpstr>
      <vt:lpstr>Wingdings 3</vt:lpstr>
      <vt:lpstr>Facet</vt:lpstr>
      <vt:lpstr>    PODCAST PLUS-ANDROID  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THARSAN S</cp:lastModifiedBy>
  <cp:revision>15</cp:revision>
  <dcterms:created xsi:type="dcterms:W3CDTF">2024-03-18T04:06:37Z</dcterms:created>
  <dcterms:modified xsi:type="dcterms:W3CDTF">2024-11-22T13:32:24Z</dcterms:modified>
</cp:coreProperties>
</file>

<file path=docProps/thumbnail.jpeg>
</file>